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640"/>
              </a:spcBef>
              <a:buClr>
                <a:srgbClr val="888888"/>
              </a:buClr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buClr>
                <a:srgbClr val="888888"/>
              </a:buClr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36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2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65100" lvl="0" marL="34290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3350" lvl="1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65100" lvl="0" marL="34290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3350" lvl="1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4" type="body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8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3" name="Shape 63"/>
          <p:cNvSpPr/>
          <p:nvPr>
            <p:ph idx="2" type="pic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8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Buoy Project</a:t>
            </a:r>
          </a:p>
        </p:txBody>
      </p:sp>
      <p:sp>
        <p:nvSpPr>
          <p:cNvPr id="85" name="Shape 85"/>
          <p:cNvSpPr txBox="1"/>
          <p:nvPr>
            <p:ph idx="1" type="subTitle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888888"/>
              </a:buClr>
              <a:buSzPct val="25000"/>
              <a:buFont typeface="Arial"/>
              <a:buNone/>
            </a:pPr>
            <a:r>
              <a:rPr b="0" i="0" lang="en-US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Brian Wilcove and Santos Sanchez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 Probe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Could not get to work in time for project ☹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However, they do have their own new software that would have done 100% of the project for us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Titled: Eniac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felt this was cheating so we opted to forgo this s</a:t>
            </a:r>
            <a:r>
              <a:rPr lang="en-US"/>
              <a:t>oftware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Programming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data collection is done in python and collected into a sqlite3 database.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database is then sent from one pi to a central repository using bash</a:t>
            </a:r>
          </a:p>
        </p:txBody>
      </p:sp>
      <p:sp>
        <p:nvSpPr>
          <p:cNvPr id="150" name="Shape 150"/>
          <p:cNvSpPr/>
          <p:nvPr/>
        </p:nvSpPr>
        <p:spPr>
          <a:xfrm>
            <a:off x="155575" y="-144463"/>
            <a:ext cx="304799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Shape 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9800" y="3773791"/>
            <a:ext cx="4545150" cy="22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457200" y="69672"/>
            <a:ext cx="8229600" cy="8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Programming (cont.)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457200" y="9339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website built with flask and is hosted via </a:t>
            </a:r>
            <a:r>
              <a:rPr lang="en-US"/>
              <a:t>digital ocean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used chart.js to create our chart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Uses both HTML and Javascript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</a:t>
            </a:r>
            <a:r>
              <a:rPr lang="en-US"/>
              <a:t>198.199.77.252</a:t>
            </a:r>
          </a:p>
        </p:txBody>
      </p:sp>
      <p:pic>
        <p:nvPicPr>
          <p:cNvPr id="158" name="Shape 1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7000" y="4002769"/>
            <a:ext cx="3942827" cy="2759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Languages used</a:t>
            </a:r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 does all of our data collection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Bash takes the file and sends it to the server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/>
              <a:t>Crontab automates this to happen around every 30 minutes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HTML</a:t>
            </a:r>
            <a:r>
              <a:rPr lang="en-US"/>
              <a:t> is used to create what is displayed on the website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Javascrip</a:t>
            </a:r>
            <a:r>
              <a:rPr lang="en-US"/>
              <a:t>t used to create the data graph(chart.js)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Thing we’ve learned</a:t>
            </a:r>
          </a:p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Making physical things is hard and takes a lot longer than one might think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specialized sensors is surprising easy once you know what commands to give it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Jumping into any language is hard to do with no background in the subject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/>
              <a:t>PAY ATTENTION TO DIRECTORIES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Questions?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Goals: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Develop a cheap alternative to most high frequency buoy’s.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Take pH and temperature(1m and 2m) readings every hour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Host these readings on a webpage in a graph format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Deciding how to build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Settling on an instructables guide to making a buoy, we began.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http://www.instructables.com/id/BUOY/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Creating the buoy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Apparently it’s hard to plan and draw projects without rulers and other equipment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attempt went…poorly</a:t>
            </a:r>
          </a:p>
        </p:txBody>
      </p:sp>
      <p:pic>
        <p:nvPicPr>
          <p:cNvPr id="104" name="Shape 1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6400" y="2590800"/>
            <a:ext cx="3044348" cy="406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Second try!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Success!!!</a:t>
            </a: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19400" y="2133600"/>
            <a:ext cx="5867400" cy="4397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Finished Buoy</a:t>
            </a:r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049" y="1417653"/>
            <a:ext cx="6923900" cy="518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Wiring the temperature sensors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of our temperature sensor readings we had done in class.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Hooking up another one involved wiring another temperature sensor in the same place on the breadboard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Used solder to ensure the wiring will stay under stress.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Temperature sensor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587" y="1417650"/>
            <a:ext cx="7192826" cy="53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Adding the pH Probe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 probe was a little more tricky.</a:t>
            </a: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Required some special wiring and special code taken from the probe’s website to take readings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1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Issue</a:t>
            </a: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Required Special</a:t>
            </a:r>
            <a:b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Terminal window…</a:t>
            </a:r>
          </a:p>
        </p:txBody>
      </p:sp>
      <p:pic>
        <p:nvPicPr>
          <p:cNvPr id="137" name="Shape 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19800" y="3276600"/>
            <a:ext cx="2590800" cy="3455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